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8"/>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5"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104903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5"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65152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00093" y="258766"/>
            <a:ext cx="1988527" cy="5989637"/>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33046" y="258766"/>
            <a:ext cx="5826369" cy="5989637"/>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5"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52163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5"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318903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435" y="4406903"/>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5"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231650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33046" y="914400"/>
            <a:ext cx="3893527"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67251" y="914400"/>
            <a:ext cx="3893526"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6"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10985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8"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108277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4"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260980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3"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42283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1" y="273050"/>
            <a:ext cx="3008435"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6"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427265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166"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ko-KR"/>
          </a:p>
        </p:txBody>
      </p:sp>
      <p:sp>
        <p:nvSpPr>
          <p:cNvPr id="6" name="Rectangle 10"/>
          <p:cNvSpPr>
            <a:spLocks noGrp="1" noChangeArrowheads="1"/>
          </p:cNvSpPr>
          <p:nvPr>
            <p:ph type="dt" sz="half" idx="11"/>
          </p:nvPr>
        </p:nvSpPr>
        <p:spPr>
          <a:ln/>
        </p:spPr>
        <p:txBody>
          <a:bodyPr/>
          <a:lstStyle>
            <a:lvl1pPr>
              <a:defRPr/>
            </a:lvl1pPr>
          </a:lstStyle>
          <a:p>
            <a:pPr>
              <a:defRPr/>
            </a:pPr>
            <a:endParaRPr lang="ko-KR" altLang="ko-KR">
              <a:solidFill>
                <a:srgbClr val="063DE8"/>
              </a:solidFill>
            </a:endParaRPr>
          </a:p>
        </p:txBody>
      </p:sp>
    </p:spTree>
    <p:extLst>
      <p:ext uri="{BB962C8B-B14F-4D97-AF65-F5344CB8AC3E}">
        <p14:creationId xmlns:p14="http://schemas.microsoft.com/office/powerpoint/2010/main" val="225481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ftr" sz="quarter" idx="3"/>
          </p:nvPr>
        </p:nvSpPr>
        <p:spPr bwMode="auto">
          <a:xfrm>
            <a:off x="6893171" y="6508750"/>
            <a:ext cx="1562100" cy="3492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1" hangingPunct="1">
              <a:defRPr sz="1200">
                <a:solidFill>
                  <a:srgbClr val="33CC33"/>
                </a:solidFill>
              </a:defRPr>
            </a:lvl1pPr>
          </a:lstStyle>
          <a:p>
            <a:pPr fontAlgn="base" latinLnBrk="0">
              <a:spcBef>
                <a:spcPct val="0"/>
              </a:spcBef>
              <a:spcAft>
                <a:spcPct val="0"/>
              </a:spcAft>
              <a:defRPr/>
            </a:pPr>
            <a:endParaRPr kumimoji="1" lang="en-US" altLang="ko-KR"/>
          </a:p>
        </p:txBody>
      </p:sp>
      <p:sp>
        <p:nvSpPr>
          <p:cNvPr id="1027" name="Rectangle 3"/>
          <p:cNvSpPr>
            <a:spLocks noGrp="1" noChangeArrowheads="1"/>
          </p:cNvSpPr>
          <p:nvPr>
            <p:ph type="title"/>
          </p:nvPr>
        </p:nvSpPr>
        <p:spPr bwMode="auto">
          <a:xfrm>
            <a:off x="666752" y="258766"/>
            <a:ext cx="7921869" cy="503237"/>
          </a:xfrm>
          <a:prstGeom prst="rect">
            <a:avLst/>
          </a:prstGeom>
          <a:solidFill>
            <a:srgbClr val="F2CADC"/>
          </a:solid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Slide Title</a:t>
            </a:r>
          </a:p>
        </p:txBody>
      </p:sp>
      <p:sp>
        <p:nvSpPr>
          <p:cNvPr id="1028" name="Rectangle 4"/>
          <p:cNvSpPr>
            <a:spLocks noGrp="1" noChangeArrowheads="1"/>
          </p:cNvSpPr>
          <p:nvPr>
            <p:ph type="body" idx="1"/>
          </p:nvPr>
        </p:nvSpPr>
        <p:spPr bwMode="auto">
          <a:xfrm>
            <a:off x="633048" y="914400"/>
            <a:ext cx="7927731"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Body Text</a:t>
            </a:r>
          </a:p>
          <a:p>
            <a:pPr lvl="1"/>
            <a:r>
              <a:rPr lang="en-US" altLang="ko-KR" smtClean="0"/>
              <a:t> Second Level</a:t>
            </a:r>
          </a:p>
          <a:p>
            <a:pPr lvl="2"/>
            <a:r>
              <a:rPr lang="en-US" altLang="ko-KR" smtClean="0"/>
              <a:t> Third Level</a:t>
            </a:r>
          </a:p>
          <a:p>
            <a:pPr lvl="3"/>
            <a:r>
              <a:rPr lang="en-US" altLang="ko-KR" smtClean="0"/>
              <a:t> Fourth Level</a:t>
            </a:r>
          </a:p>
        </p:txBody>
      </p:sp>
      <p:sp>
        <p:nvSpPr>
          <p:cNvPr id="1029" name="AutoShape 5"/>
          <p:cNvSpPr>
            <a:spLocks noChangeArrowheads="1"/>
          </p:cNvSpPr>
          <p:nvPr/>
        </p:nvSpPr>
        <p:spPr bwMode="auto">
          <a:xfrm>
            <a:off x="2321171" y="6400800"/>
            <a:ext cx="5893777" cy="65088"/>
          </a:xfrm>
          <a:prstGeom prst="octagon">
            <a:avLst>
              <a:gd name="adj" fmla="val 29282"/>
            </a:avLst>
          </a:prstGeom>
          <a:solidFill>
            <a:srgbClr val="063DE8"/>
          </a:solidFill>
          <a:ln w="12700">
            <a:solidFill>
              <a:schemeClr val="bg1"/>
            </a:solidFill>
            <a:miter lim="800000"/>
            <a:headEnd/>
            <a:tailEnd/>
          </a:ln>
        </p:spPr>
        <p:txBody>
          <a:bodyPr wrap="none" anchor="ctr"/>
          <a:lstStyle/>
          <a:p>
            <a:pPr eaLnBrk="0" fontAlgn="base" latinLnBrk="0" hangingPunct="0">
              <a:spcBef>
                <a:spcPct val="0"/>
              </a:spcBef>
              <a:spcAft>
                <a:spcPct val="0"/>
              </a:spcAft>
            </a:pPr>
            <a:endParaRPr kumimoji="1" lang="ko-KR" altLang="en-US" sz="1600">
              <a:solidFill>
                <a:srgbClr val="000000"/>
              </a:solidFill>
            </a:endParaRPr>
          </a:p>
        </p:txBody>
      </p:sp>
      <p:sp>
        <p:nvSpPr>
          <p:cNvPr id="2" name="Rectangle 6"/>
          <p:cNvSpPr>
            <a:spLocks noChangeArrowheads="1"/>
          </p:cNvSpPr>
          <p:nvPr/>
        </p:nvSpPr>
        <p:spPr bwMode="auto">
          <a:xfrm>
            <a:off x="8094786" y="6457950"/>
            <a:ext cx="471283" cy="339196"/>
          </a:xfrm>
          <a:prstGeom prst="rect">
            <a:avLst/>
          </a:prstGeom>
          <a:noFill/>
          <a:ln w="9525">
            <a:noFill/>
            <a:miter lim="800000"/>
            <a:headEnd/>
            <a:tailEnd/>
          </a:ln>
          <a:effectLst/>
        </p:spPr>
        <p:txBody>
          <a:bodyPr wrap="none" lIns="92075" tIns="46038" rIns="92075" bIns="46038">
            <a:spAutoFit/>
          </a:bodyPr>
          <a:lstStyle/>
          <a:p>
            <a:pPr eaLnBrk="0" fontAlgn="base" latinLnBrk="0" hangingPunct="0">
              <a:spcBef>
                <a:spcPct val="0"/>
              </a:spcBef>
              <a:spcAft>
                <a:spcPct val="0"/>
              </a:spcAft>
              <a:defRPr/>
            </a:pPr>
            <a:fld id="{53883D4F-0F2A-487B-B095-1AD6B2796CAF}" type="slidenum">
              <a:rPr kumimoji="1" lang="en-US" altLang="ko-KR" sz="1600" b="1">
                <a:solidFill>
                  <a:srgbClr val="0F4D13"/>
                </a:solidFill>
                <a:effectLst>
                  <a:outerShdw blurRad="38100" dist="38100" dir="2700000" algn="tl">
                    <a:srgbClr val="C0C0C0"/>
                  </a:outerShdw>
                </a:effectLst>
                <a:latin typeface="Book Antiqua" pitchFamily="18" charset="0"/>
              </a:rPr>
              <a:pPr eaLnBrk="0" fontAlgn="base" latinLnBrk="0" hangingPunct="0">
                <a:spcBef>
                  <a:spcPct val="0"/>
                </a:spcBef>
                <a:spcAft>
                  <a:spcPct val="0"/>
                </a:spcAft>
                <a:defRPr/>
              </a:pPr>
              <a:t>‹#›</a:t>
            </a:fld>
            <a:endParaRPr kumimoji="1" lang="en-US" altLang="ko-KR" sz="1600" b="1">
              <a:solidFill>
                <a:srgbClr val="000000"/>
              </a:solidFill>
              <a:effectLst>
                <a:outerShdw blurRad="38100" dist="38100" dir="2700000" algn="tl">
                  <a:srgbClr val="C0C0C0"/>
                </a:outerShdw>
              </a:effectLst>
              <a:latin typeface="Book Antiqua" pitchFamily="18" charset="0"/>
            </a:endParaRPr>
          </a:p>
        </p:txBody>
      </p:sp>
      <p:sp>
        <p:nvSpPr>
          <p:cNvPr id="1031" name="Rectangle 8"/>
          <p:cNvSpPr>
            <a:spLocks noChangeArrowheads="1"/>
          </p:cNvSpPr>
          <p:nvPr/>
        </p:nvSpPr>
        <p:spPr bwMode="auto">
          <a:xfrm>
            <a:off x="152402" y="6200776"/>
            <a:ext cx="1849315"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latinLnBrk="0" hangingPunct="0">
              <a:spcBef>
                <a:spcPct val="0"/>
              </a:spcBef>
              <a:spcAft>
                <a:spcPct val="0"/>
              </a:spcAft>
            </a:pPr>
            <a:r>
              <a:rPr kumimoji="1" lang="en-US" altLang="ko-KR" sz="1400" b="1">
                <a:solidFill>
                  <a:srgbClr val="990000"/>
                </a:solidFill>
              </a:rPr>
              <a:t>Kyung Hee University</a:t>
            </a:r>
            <a:endParaRPr kumimoji="1" lang="en-US" altLang="ko-KR" sz="1400" b="1">
              <a:solidFill>
                <a:srgbClr val="990000"/>
              </a:solidFill>
              <a:latin typeface="Book Antiqua" pitchFamily="18" charset="0"/>
            </a:endParaRPr>
          </a:p>
        </p:txBody>
      </p:sp>
      <p:sp>
        <p:nvSpPr>
          <p:cNvPr id="1034" name="Rectangle 10"/>
          <p:cNvSpPr>
            <a:spLocks noGrp="1" noChangeArrowheads="1"/>
          </p:cNvSpPr>
          <p:nvPr>
            <p:ph type="dt" sz="half" idx="2"/>
          </p:nvPr>
        </p:nvSpPr>
        <p:spPr bwMode="auto">
          <a:xfrm>
            <a:off x="3200401" y="6415088"/>
            <a:ext cx="2672862" cy="379412"/>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200">
                <a:solidFill>
                  <a:schemeClr val="bg1"/>
                </a:solidFill>
              </a:defRPr>
            </a:lvl1pPr>
          </a:lstStyle>
          <a:p>
            <a:pPr fontAlgn="base" latinLnBrk="0">
              <a:spcBef>
                <a:spcPct val="0"/>
              </a:spcBef>
              <a:spcAft>
                <a:spcPct val="0"/>
              </a:spcAft>
              <a:defRPr/>
            </a:pPr>
            <a:endParaRPr kumimoji="1" lang="ko-KR" altLang="ko-KR">
              <a:solidFill>
                <a:srgbClr val="063DE8"/>
              </a:solidFill>
            </a:endParaRPr>
          </a:p>
        </p:txBody>
      </p:sp>
      <p:graphicFrame>
        <p:nvGraphicFramePr>
          <p:cNvPr id="1033" name="Object 11"/>
          <p:cNvGraphicFramePr>
            <a:graphicFrameLocks noChangeAspect="1"/>
          </p:cNvGraphicFramePr>
          <p:nvPr/>
        </p:nvGraphicFramePr>
        <p:xfrm>
          <a:off x="140678" y="6248400"/>
          <a:ext cx="492369" cy="438150"/>
        </p:xfrm>
        <a:graphic>
          <a:graphicData uri="http://schemas.openxmlformats.org/presentationml/2006/ole">
            <mc:AlternateContent xmlns:mc="http://schemas.openxmlformats.org/markup-compatibility/2006">
              <mc:Choice xmlns:v="urn:schemas-microsoft-com:vml" Requires="v">
                <p:oleObj spid="_x0000_s1026" name="Photo Editor 사진" r:id="rId14" imgW="1009791" imgH="828791" progId="MSPhotoEd.3">
                  <p:embed/>
                </p:oleObj>
              </mc:Choice>
              <mc:Fallback>
                <p:oleObj name="Photo Editor 사진" r:id="rId14" imgW="1009791" imgH="828791"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0678" y="6248400"/>
                        <a:ext cx="492369" cy="438150"/>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00"/>
                                </a:gs>
                              </a:gsLst>
                              <a:lin ang="5400000" scaled="1"/>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2607320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2pPr>
      <a:lvl3pPr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3pPr>
      <a:lvl4pPr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4pPr>
      <a:lvl5pPr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5pPr>
      <a:lvl6pPr marL="457200"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6pPr>
      <a:lvl7pPr marL="914400"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7pPr>
      <a:lvl8pPr marL="1371600"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8pPr>
      <a:lvl9pPr marL="1828800" algn="ctr" rtl="0" eaLnBrk="0" fontAlgn="base" hangingPunct="0">
        <a:lnSpc>
          <a:spcPct val="90000"/>
        </a:lnSpc>
        <a:spcBef>
          <a:spcPct val="0"/>
        </a:spcBef>
        <a:spcAft>
          <a:spcPct val="0"/>
        </a:spcAft>
        <a:defRPr kumimoji="1" sz="2800" b="1">
          <a:solidFill>
            <a:schemeClr val="bg1"/>
          </a:solidFill>
          <a:effectLst>
            <a:outerShdw blurRad="38100" dist="38100" dir="2700000" algn="tl">
              <a:srgbClr val="000000"/>
            </a:outerShdw>
          </a:effectLst>
          <a:latin typeface="Arial" charset="0"/>
          <a:ea typeface="돋움" pitchFamily="50" charset="-127"/>
        </a:defRPr>
      </a:lvl9pPr>
    </p:titleStyle>
    <p:bodyStyle>
      <a:lvl1pPr marL="285750" indent="-285750" algn="l" rtl="0" eaLnBrk="0" fontAlgn="base" hangingPunct="0">
        <a:lnSpc>
          <a:spcPct val="120000"/>
        </a:lnSpc>
        <a:spcBef>
          <a:spcPct val="30000"/>
        </a:spcBef>
        <a:spcAft>
          <a:spcPct val="30000"/>
        </a:spcAft>
        <a:buClr>
          <a:schemeClr val="accent1"/>
        </a:buClr>
        <a:buSzPct val="100000"/>
        <a:buFont typeface="Wingdings" pitchFamily="2" charset="2"/>
        <a:buChar char="q"/>
        <a:defRPr kumimoji="1" sz="2400" b="1">
          <a:solidFill>
            <a:schemeClr val="bg2"/>
          </a:solidFill>
          <a:latin typeface="+mn-lt"/>
          <a:ea typeface="+mn-ea"/>
          <a:cs typeface="+mn-cs"/>
        </a:defRPr>
      </a:lvl1pPr>
      <a:lvl2pPr marL="685800" indent="-228600" algn="l" rtl="0" eaLnBrk="0" fontAlgn="base" hangingPunct="0">
        <a:spcBef>
          <a:spcPct val="30000"/>
        </a:spcBef>
        <a:spcAft>
          <a:spcPct val="20000"/>
        </a:spcAft>
        <a:buClr>
          <a:schemeClr val="accent1"/>
        </a:buClr>
        <a:buSzPct val="100000"/>
        <a:buFont typeface="Monotype Sorts" pitchFamily="2" charset="2"/>
        <a:buBlip>
          <a:blip r:embed="rId16"/>
        </a:buBlip>
        <a:defRPr kumimoji="1" sz="2200" b="1">
          <a:solidFill>
            <a:schemeClr val="bg2"/>
          </a:solidFill>
          <a:latin typeface="+mn-lt"/>
          <a:ea typeface="+mn-ea"/>
        </a:defRPr>
      </a:lvl2pPr>
      <a:lvl3pPr marL="1143000" indent="-228600" algn="l" rtl="0" eaLnBrk="0" fontAlgn="base" hangingPunct="0">
        <a:spcBef>
          <a:spcPct val="30000"/>
        </a:spcBef>
        <a:spcAft>
          <a:spcPct val="0"/>
        </a:spcAft>
        <a:buClr>
          <a:schemeClr val="accent1"/>
        </a:buClr>
        <a:buSzPct val="60000"/>
        <a:buFont typeface="Monotype Sorts" pitchFamily="2" charset="2"/>
        <a:buChar char="l"/>
        <a:defRPr kumimoji="1" sz="2000" b="1">
          <a:solidFill>
            <a:schemeClr val="bg2"/>
          </a:solidFill>
          <a:latin typeface="+mn-lt"/>
          <a:ea typeface="+mn-ea"/>
        </a:defRPr>
      </a:lvl3pPr>
      <a:lvl4pPr marL="1543050" indent="-171450" algn="l" rtl="0" eaLnBrk="0" fontAlgn="base" hangingPunct="0">
        <a:spcBef>
          <a:spcPct val="30000"/>
        </a:spcBef>
        <a:spcAft>
          <a:spcPct val="0"/>
        </a:spcAft>
        <a:buClr>
          <a:schemeClr val="accent1"/>
        </a:buClr>
        <a:buSzPct val="60000"/>
        <a:buChar char="–"/>
        <a:defRPr kumimoji="1" b="1">
          <a:solidFill>
            <a:schemeClr val="bg2"/>
          </a:solidFill>
          <a:latin typeface="+mn-lt"/>
          <a:ea typeface="+mn-ea"/>
        </a:defRPr>
      </a:lvl4pPr>
      <a:lvl5pPr marL="2000250" indent="-171450" algn="l" rtl="0" eaLnBrk="0" fontAlgn="base" hangingPunct="0">
        <a:lnSpc>
          <a:spcPct val="90000"/>
        </a:lnSpc>
        <a:spcBef>
          <a:spcPct val="30000"/>
        </a:spcBef>
        <a:spcAft>
          <a:spcPct val="0"/>
        </a:spcAft>
        <a:buClr>
          <a:schemeClr val="accent1"/>
        </a:buClr>
        <a:buSzPct val="50000"/>
        <a:buChar char="•"/>
        <a:defRPr kumimoji="1" sz="1400" b="1">
          <a:solidFill>
            <a:schemeClr val="tx1"/>
          </a:solidFill>
          <a:effectLst>
            <a:outerShdw blurRad="38100" dist="38100" dir="2700000" algn="tl">
              <a:srgbClr val="C0C0C0"/>
            </a:outerShdw>
          </a:effectLst>
          <a:latin typeface="Book Antiqua" pitchFamily="18" charset="0"/>
          <a:ea typeface="+mn-ea"/>
        </a:defRPr>
      </a:lvl5pPr>
      <a:lvl6pPr marL="2457450" indent="-171450" algn="l" rtl="0" eaLnBrk="0" fontAlgn="base" hangingPunct="0">
        <a:lnSpc>
          <a:spcPct val="90000"/>
        </a:lnSpc>
        <a:spcBef>
          <a:spcPct val="30000"/>
        </a:spcBef>
        <a:spcAft>
          <a:spcPct val="0"/>
        </a:spcAft>
        <a:buClr>
          <a:schemeClr val="accent1"/>
        </a:buClr>
        <a:buSzPct val="50000"/>
        <a:buChar char="•"/>
        <a:defRPr kumimoji="1" sz="1400" b="1">
          <a:solidFill>
            <a:schemeClr val="tx1"/>
          </a:solidFill>
          <a:effectLst>
            <a:outerShdw blurRad="38100" dist="38100" dir="2700000" algn="tl">
              <a:srgbClr val="C0C0C0"/>
            </a:outerShdw>
          </a:effectLst>
          <a:latin typeface="Book Antiqua" pitchFamily="18" charset="0"/>
          <a:ea typeface="+mn-ea"/>
        </a:defRPr>
      </a:lvl6pPr>
      <a:lvl7pPr marL="2914650" indent="-171450" algn="l" rtl="0" eaLnBrk="0" fontAlgn="base" hangingPunct="0">
        <a:lnSpc>
          <a:spcPct val="90000"/>
        </a:lnSpc>
        <a:spcBef>
          <a:spcPct val="30000"/>
        </a:spcBef>
        <a:spcAft>
          <a:spcPct val="0"/>
        </a:spcAft>
        <a:buClr>
          <a:schemeClr val="accent1"/>
        </a:buClr>
        <a:buSzPct val="50000"/>
        <a:buChar char="•"/>
        <a:defRPr kumimoji="1" sz="1400" b="1">
          <a:solidFill>
            <a:schemeClr val="tx1"/>
          </a:solidFill>
          <a:effectLst>
            <a:outerShdw blurRad="38100" dist="38100" dir="2700000" algn="tl">
              <a:srgbClr val="C0C0C0"/>
            </a:outerShdw>
          </a:effectLst>
          <a:latin typeface="Book Antiqua" pitchFamily="18" charset="0"/>
          <a:ea typeface="+mn-ea"/>
        </a:defRPr>
      </a:lvl7pPr>
      <a:lvl8pPr marL="3371850" indent="-171450" algn="l" rtl="0" eaLnBrk="0" fontAlgn="base" hangingPunct="0">
        <a:lnSpc>
          <a:spcPct val="90000"/>
        </a:lnSpc>
        <a:spcBef>
          <a:spcPct val="30000"/>
        </a:spcBef>
        <a:spcAft>
          <a:spcPct val="0"/>
        </a:spcAft>
        <a:buClr>
          <a:schemeClr val="accent1"/>
        </a:buClr>
        <a:buSzPct val="50000"/>
        <a:buChar char="•"/>
        <a:defRPr kumimoji="1" sz="1400" b="1">
          <a:solidFill>
            <a:schemeClr val="tx1"/>
          </a:solidFill>
          <a:effectLst>
            <a:outerShdw blurRad="38100" dist="38100" dir="2700000" algn="tl">
              <a:srgbClr val="C0C0C0"/>
            </a:outerShdw>
          </a:effectLst>
          <a:latin typeface="Book Antiqua" pitchFamily="18" charset="0"/>
          <a:ea typeface="+mn-ea"/>
        </a:defRPr>
      </a:lvl8pPr>
      <a:lvl9pPr marL="3829050" indent="-171450" algn="l" rtl="0" eaLnBrk="0" fontAlgn="base" hangingPunct="0">
        <a:lnSpc>
          <a:spcPct val="90000"/>
        </a:lnSpc>
        <a:spcBef>
          <a:spcPct val="30000"/>
        </a:spcBef>
        <a:spcAft>
          <a:spcPct val="0"/>
        </a:spcAft>
        <a:buClr>
          <a:schemeClr val="accent1"/>
        </a:buClr>
        <a:buSzPct val="50000"/>
        <a:buChar char="•"/>
        <a:defRPr kumimoji="1" sz="1400" b="1">
          <a:solidFill>
            <a:schemeClr val="tx1"/>
          </a:solidFill>
          <a:effectLst>
            <a:outerShdw blurRad="38100" dist="38100" dir="2700000" algn="tl">
              <a:srgbClr val="C0C0C0"/>
            </a:outerShdw>
          </a:effectLst>
          <a:latin typeface="Book Antiqua" pitchFamily="18" charset="0"/>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4"/>
          <p:cNvGraphicFramePr>
            <a:graphicFrameLocks noChangeAspect="1"/>
          </p:cNvGraphicFramePr>
          <p:nvPr/>
        </p:nvGraphicFramePr>
        <p:xfrm>
          <a:off x="2321169" y="990600"/>
          <a:ext cx="4339004" cy="3937000"/>
        </p:xfrm>
        <a:graphic>
          <a:graphicData uri="http://schemas.openxmlformats.org/presentationml/2006/ole">
            <mc:AlternateContent xmlns:mc="http://schemas.openxmlformats.org/markup-compatibility/2006">
              <mc:Choice xmlns:v="urn:schemas-microsoft-com:vml" Requires="v">
                <p:oleObj spid="_x0000_s2050" name="VISIO" r:id="rId3" imgW="4721103" imgH="3955046" progId="Visio.Drawing.6">
                  <p:embed/>
                </p:oleObj>
              </mc:Choice>
              <mc:Fallback>
                <p:oleObj name="VISIO" r:id="rId3" imgW="4721103" imgH="3955046"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1169" y="990600"/>
                        <a:ext cx="4339004" cy="39370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706" name="Rectangle 2"/>
          <p:cNvSpPr>
            <a:spLocks noGrp="1" noChangeArrowheads="1"/>
          </p:cNvSpPr>
          <p:nvPr>
            <p:ph type="ctrTitle"/>
          </p:nvPr>
        </p:nvSpPr>
        <p:spPr>
          <a:xfrm>
            <a:off x="3235569" y="1447800"/>
            <a:ext cx="3938954" cy="2362200"/>
          </a:xfrm>
          <a:solidFill>
            <a:srgbClr val="FBC1FA"/>
          </a:solidFill>
        </p:spPr>
        <p:txBody>
          <a:bodyPr/>
          <a:lstStyle/>
          <a:p>
            <a:pPr>
              <a:defRPr/>
            </a:pPr>
            <a:r>
              <a:rPr lang="en-US" altLang="ko-KR" dirty="0" smtClean="0"/>
              <a:t>Chapter 27</a:t>
            </a:r>
            <a:br>
              <a:rPr lang="en-US" altLang="ko-KR" dirty="0" smtClean="0"/>
            </a:br>
            <a:r>
              <a:rPr lang="en-US" altLang="ko-KR" dirty="0" smtClean="0">
                <a:solidFill>
                  <a:srgbClr val="2AC45A"/>
                </a:solidFill>
              </a:rPr>
              <a:t>IPv6 Protocol</a:t>
            </a:r>
          </a:p>
        </p:txBody>
      </p:sp>
    </p:spTree>
    <p:extLst>
      <p:ext uri="{BB962C8B-B14F-4D97-AF65-F5344CB8AC3E}">
        <p14:creationId xmlns:p14="http://schemas.microsoft.com/office/powerpoint/2010/main" val="1578178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0179" name="내용 개체 틀 2"/>
          <p:cNvSpPr>
            <a:spLocks noGrp="1"/>
          </p:cNvSpPr>
          <p:nvPr>
            <p:ph idx="1"/>
          </p:nvPr>
        </p:nvSpPr>
        <p:spPr/>
        <p:txBody>
          <a:bodyPr/>
          <a:lstStyle/>
          <a:p>
            <a:r>
              <a:rPr lang="en-US" altLang="ko-KR" smtClean="0"/>
              <a:t>The format of the option in a hop-by-hop option header</a:t>
            </a:r>
          </a:p>
          <a:p>
            <a:endParaRPr lang="ko-KR" altLang="en-US" smtClean="0"/>
          </a:p>
        </p:txBody>
      </p:sp>
      <p:pic>
        <p:nvPicPr>
          <p:cNvPr id="501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172" y="2032000"/>
            <a:ext cx="7552592" cy="3341688"/>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00"/>
                    </a:gs>
                  </a:gsLst>
                  <a:lin ang="5400000" scaled="1"/>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0124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1203" name="내용 개체 틀 2"/>
          <p:cNvSpPr>
            <a:spLocks noGrp="1"/>
          </p:cNvSpPr>
          <p:nvPr>
            <p:ph idx="1"/>
          </p:nvPr>
        </p:nvSpPr>
        <p:spPr/>
        <p:txBody>
          <a:bodyPr/>
          <a:lstStyle/>
          <a:p>
            <a:r>
              <a:rPr lang="en-US" altLang="ko-KR" smtClean="0"/>
              <a:t>Pad 1</a:t>
            </a:r>
          </a:p>
          <a:p>
            <a:pPr lvl="1"/>
            <a:r>
              <a:rPr lang="en-US" altLang="ko-KR" smtClean="0"/>
              <a:t>This option is 1 byte long and is designed for alignment purpose</a:t>
            </a:r>
            <a:endParaRPr lang="ko-KR" altLang="en-US" smtClean="0"/>
          </a:p>
        </p:txBody>
      </p:sp>
      <p:pic>
        <p:nvPicPr>
          <p:cNvPr id="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223" y="3711580"/>
            <a:ext cx="2135066" cy="91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131" y="3319468"/>
            <a:ext cx="4404946"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924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2227" name="내용 개체 틀 2"/>
          <p:cNvSpPr>
            <a:spLocks noGrp="1"/>
          </p:cNvSpPr>
          <p:nvPr>
            <p:ph idx="1"/>
          </p:nvPr>
        </p:nvSpPr>
        <p:spPr/>
        <p:txBody>
          <a:bodyPr/>
          <a:lstStyle/>
          <a:p>
            <a:r>
              <a:rPr lang="en-US" altLang="ko-KR" smtClean="0"/>
              <a:t>Pad N</a:t>
            </a:r>
          </a:p>
          <a:p>
            <a:pPr lvl="1"/>
            <a:r>
              <a:rPr lang="en-US" altLang="ko-KR" smtClean="0"/>
              <a:t>This option is used when 2 or more bytes are needed for alignment</a:t>
            </a:r>
            <a:endParaRPr lang="ko-KR" altLang="en-US" smtClean="0"/>
          </a:p>
        </p:txBody>
      </p:sp>
      <p:pic>
        <p:nvPicPr>
          <p:cNvPr id="5222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2568" y="2852738"/>
            <a:ext cx="7003073" cy="123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628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3251" name="내용 개체 틀 2"/>
          <p:cNvSpPr>
            <a:spLocks noGrp="1"/>
          </p:cNvSpPr>
          <p:nvPr>
            <p:ph idx="1"/>
          </p:nvPr>
        </p:nvSpPr>
        <p:spPr/>
        <p:txBody>
          <a:bodyPr/>
          <a:lstStyle/>
          <a:p>
            <a:r>
              <a:rPr lang="en-US" altLang="ko-KR" smtClean="0"/>
              <a:t>Jumbo payload</a:t>
            </a:r>
          </a:p>
          <a:p>
            <a:pPr lvl="1"/>
            <a:r>
              <a:rPr lang="en-US" altLang="ko-KR" smtClean="0"/>
              <a:t>When a longer than 65,535 bytes payload is required, we can use jumbo payload option to define this longer length</a:t>
            </a:r>
            <a:endParaRPr lang="ko-KR" altLang="en-US" smtClean="0"/>
          </a:p>
        </p:txBody>
      </p:sp>
      <p:pic>
        <p:nvPicPr>
          <p:cNvPr id="532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2" y="2752725"/>
            <a:ext cx="6403731" cy="1354138"/>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00"/>
                    </a:gs>
                  </a:gsLst>
                  <a:lin ang="5400000" scaled="1"/>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3207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4275" name="내용 개체 틀 2"/>
          <p:cNvSpPr>
            <a:spLocks noGrp="1"/>
          </p:cNvSpPr>
          <p:nvPr>
            <p:ph idx="1"/>
          </p:nvPr>
        </p:nvSpPr>
        <p:spPr/>
        <p:txBody>
          <a:bodyPr/>
          <a:lstStyle/>
          <a:p>
            <a:r>
              <a:rPr lang="en-US" altLang="ko-KR" smtClean="0"/>
              <a:t>Destination option</a:t>
            </a:r>
          </a:p>
          <a:p>
            <a:pPr lvl="1"/>
            <a:r>
              <a:rPr lang="en-US" altLang="ko-KR" smtClean="0"/>
              <a:t>Used when the source needs to pass information to the destination only</a:t>
            </a:r>
          </a:p>
          <a:p>
            <a:r>
              <a:rPr lang="en-US" altLang="ko-KR" smtClean="0"/>
              <a:t>Source routing</a:t>
            </a:r>
          </a:p>
          <a:p>
            <a:pPr lvl="1"/>
            <a:r>
              <a:rPr lang="en-US" altLang="ko-KR" smtClean="0"/>
              <a:t>Combine the concepts of the strict source route and loose source route options of IPv4</a:t>
            </a:r>
            <a:endParaRPr lang="ko-KR" altLang="en-US" smtClean="0"/>
          </a:p>
        </p:txBody>
      </p:sp>
      <p:pic>
        <p:nvPicPr>
          <p:cNvPr id="5427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462" y="3933825"/>
            <a:ext cx="6850674"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2942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5299" name="내용 개체 틀 2"/>
          <p:cNvSpPr>
            <a:spLocks noGrp="1"/>
          </p:cNvSpPr>
          <p:nvPr>
            <p:ph idx="1"/>
          </p:nvPr>
        </p:nvSpPr>
        <p:spPr/>
        <p:txBody>
          <a:bodyPr/>
          <a:lstStyle/>
          <a:p>
            <a:r>
              <a:rPr lang="en-US" altLang="ko-KR" smtClean="0"/>
              <a:t>Source routing example</a:t>
            </a:r>
          </a:p>
          <a:p>
            <a:endParaRPr lang="ko-KR" altLang="en-US" smtClean="0"/>
          </a:p>
        </p:txBody>
      </p:sp>
      <p:pic>
        <p:nvPicPr>
          <p:cNvPr id="553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377" y="1789113"/>
            <a:ext cx="7568712" cy="3871912"/>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00"/>
                    </a:gs>
                  </a:gsLst>
                  <a:lin ang="5400000" scaled="1"/>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917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6323" name="내용 개체 틀 2"/>
          <p:cNvSpPr>
            <a:spLocks noGrp="1"/>
          </p:cNvSpPr>
          <p:nvPr>
            <p:ph idx="1"/>
          </p:nvPr>
        </p:nvSpPr>
        <p:spPr/>
        <p:txBody>
          <a:bodyPr/>
          <a:lstStyle/>
          <a:p>
            <a:r>
              <a:rPr lang="en-US" altLang="ko-KR" smtClean="0"/>
              <a:t>Fragmentation</a:t>
            </a:r>
          </a:p>
          <a:p>
            <a:pPr lvl="1"/>
            <a:r>
              <a:rPr lang="en-US" altLang="ko-KR" smtClean="0"/>
              <a:t>The concept of fragmentation is the same as that in IPv4</a:t>
            </a:r>
          </a:p>
          <a:p>
            <a:pPr lvl="1"/>
            <a:r>
              <a:rPr lang="en-US" altLang="ko-KR" smtClean="0"/>
              <a:t>However the place where fragmentation occurs differs</a:t>
            </a:r>
          </a:p>
          <a:p>
            <a:pPr lvl="1"/>
            <a:r>
              <a:rPr lang="en-US" altLang="ko-KR" smtClean="0"/>
              <a:t>In IPv6, only the original source can fragment</a:t>
            </a:r>
          </a:p>
          <a:p>
            <a:pPr lvl="2"/>
            <a:r>
              <a:rPr lang="en-US" altLang="ko-KR" smtClean="0"/>
              <a:t>A source must use a </a:t>
            </a:r>
            <a:r>
              <a:rPr lang="en-US" altLang="ko-KR" u="sng" smtClean="0"/>
              <a:t>Path MTU Discovery technique</a:t>
            </a:r>
            <a:r>
              <a:rPr lang="en-US" altLang="ko-KR" smtClean="0"/>
              <a:t> to find the smallest MTU supported by any network on the path</a:t>
            </a:r>
            <a:endParaRPr lang="ko-KR" altLang="en-US" smtClean="0"/>
          </a:p>
        </p:txBody>
      </p:sp>
      <p:pic>
        <p:nvPicPr>
          <p:cNvPr id="5632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6676" y="4365625"/>
            <a:ext cx="6578111"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1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7347" name="내용 개체 틀 2"/>
          <p:cNvSpPr>
            <a:spLocks noGrp="1"/>
          </p:cNvSpPr>
          <p:nvPr>
            <p:ph idx="1"/>
          </p:nvPr>
        </p:nvSpPr>
        <p:spPr/>
        <p:txBody>
          <a:bodyPr/>
          <a:lstStyle/>
          <a:p>
            <a:r>
              <a:rPr lang="en-US" altLang="ko-KR" smtClean="0"/>
              <a:t>Authentication</a:t>
            </a:r>
          </a:p>
          <a:p>
            <a:pPr lvl="1"/>
            <a:r>
              <a:rPr lang="en-US" altLang="ko-KR" smtClean="0"/>
              <a:t>This header has dual purpose</a:t>
            </a:r>
          </a:p>
          <a:p>
            <a:pPr lvl="2"/>
            <a:r>
              <a:rPr lang="en-US" altLang="ko-KR" smtClean="0"/>
              <a:t>Validate the message sender</a:t>
            </a:r>
          </a:p>
          <a:p>
            <a:pPr lvl="2"/>
            <a:r>
              <a:rPr lang="en-US" altLang="ko-KR" smtClean="0"/>
              <a:t>Ensure the integrity of data</a:t>
            </a:r>
          </a:p>
          <a:p>
            <a:pPr lvl="1"/>
            <a:r>
              <a:rPr lang="en-US" altLang="ko-KR" smtClean="0"/>
              <a:t>Many different algorithms can be used for authentication</a:t>
            </a:r>
          </a:p>
          <a:p>
            <a:pPr lvl="1"/>
            <a:endParaRPr lang="en-US" altLang="ko-KR" smtClean="0"/>
          </a:p>
          <a:p>
            <a:pPr lvl="1"/>
            <a:endParaRPr lang="en-US" altLang="ko-KR" smtClean="0"/>
          </a:p>
          <a:p>
            <a:pPr lvl="1"/>
            <a:r>
              <a:rPr lang="en-US" altLang="ko-KR" smtClean="0"/>
              <a:t>Calculation of authentication data</a:t>
            </a:r>
            <a:endParaRPr lang="ko-KR" altLang="en-US" smtClean="0"/>
          </a:p>
        </p:txBody>
      </p:sp>
      <p:pic>
        <p:nvPicPr>
          <p:cNvPr id="5734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845" y="3429005"/>
            <a:ext cx="5364773" cy="90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3743" y="4827588"/>
            <a:ext cx="604178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8234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58371" name="내용 개체 틀 2"/>
          <p:cNvSpPr>
            <a:spLocks noGrp="1"/>
          </p:cNvSpPr>
          <p:nvPr>
            <p:ph idx="1"/>
          </p:nvPr>
        </p:nvSpPr>
        <p:spPr/>
        <p:txBody>
          <a:bodyPr/>
          <a:lstStyle/>
          <a:p>
            <a:r>
              <a:rPr lang="en-US" altLang="ko-KR" smtClean="0"/>
              <a:t>Encrypted security payload</a:t>
            </a:r>
          </a:p>
          <a:p>
            <a:pPr lvl="1"/>
            <a:r>
              <a:rPr lang="en-US" altLang="ko-KR" smtClean="0"/>
              <a:t>ESP(Encrypted Security Payload) is an extension that provides confidentiality and guards against eavesdropping</a:t>
            </a:r>
          </a:p>
          <a:p>
            <a:pPr lvl="1"/>
            <a:endParaRPr lang="en-US" altLang="ko-KR" smtClean="0"/>
          </a:p>
          <a:p>
            <a:pPr lvl="1"/>
            <a:endParaRPr lang="en-US" altLang="ko-KR" smtClean="0"/>
          </a:p>
          <a:p>
            <a:pPr lvl="1"/>
            <a:endParaRPr lang="en-US" altLang="ko-KR" smtClean="0"/>
          </a:p>
        </p:txBody>
      </p:sp>
      <p:pic>
        <p:nvPicPr>
          <p:cNvPr id="5837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9414" y="3132141"/>
            <a:ext cx="6156080"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0665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27.3 Transition from IPv4 to IPv6</a:t>
            </a:r>
            <a:endParaRPr lang="ko-KR" altLang="en-US" dirty="0"/>
          </a:p>
        </p:txBody>
      </p:sp>
      <p:sp>
        <p:nvSpPr>
          <p:cNvPr id="59395" name="내용 개체 틀 2"/>
          <p:cNvSpPr>
            <a:spLocks noGrp="1"/>
          </p:cNvSpPr>
          <p:nvPr>
            <p:ph idx="1"/>
          </p:nvPr>
        </p:nvSpPr>
        <p:spPr/>
        <p:txBody>
          <a:bodyPr/>
          <a:lstStyle/>
          <a:p>
            <a:r>
              <a:rPr lang="en-US" altLang="ko-KR" smtClean="0"/>
              <a:t>Transition from IPv4 to IPv6 cannot happen suddenly</a:t>
            </a:r>
          </a:p>
          <a:p>
            <a:pPr lvl="1"/>
            <a:r>
              <a:rPr lang="en-US" altLang="ko-KR" smtClean="0"/>
              <a:t>Huge number of systems on the Internet</a:t>
            </a:r>
          </a:p>
          <a:p>
            <a:r>
              <a:rPr lang="en-US" altLang="ko-KR" smtClean="0"/>
              <a:t>It will take a considerable amount of time before every system in the Internet can move from IPv4 to IPv6</a:t>
            </a:r>
          </a:p>
          <a:p>
            <a:r>
              <a:rPr lang="en-US" altLang="ko-KR" smtClean="0"/>
              <a:t>The transition must be smooth to prevent any problems between IPv4 and IPv6 systems</a:t>
            </a:r>
          </a:p>
          <a:p>
            <a:pPr lvl="1"/>
            <a:r>
              <a:rPr lang="en-US" altLang="ko-KR" smtClean="0"/>
              <a:t>Three strategies have been devised by the IETF to help the transition</a:t>
            </a:r>
            <a:endParaRPr lang="ko-KR" altLang="en-US" smtClean="0"/>
          </a:p>
        </p:txBody>
      </p:sp>
    </p:spTree>
    <p:extLst>
      <p:ext uri="{BB962C8B-B14F-4D97-AF65-F5344CB8AC3E}">
        <p14:creationId xmlns:p14="http://schemas.microsoft.com/office/powerpoint/2010/main" val="201364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27.1 Introduction</a:t>
            </a:r>
            <a:endParaRPr lang="ko-KR" altLang="en-US" dirty="0"/>
          </a:p>
        </p:txBody>
      </p:sp>
      <p:sp>
        <p:nvSpPr>
          <p:cNvPr id="41987" name="내용 개체 틀 2"/>
          <p:cNvSpPr>
            <a:spLocks noGrp="1"/>
          </p:cNvSpPr>
          <p:nvPr>
            <p:ph idx="1"/>
          </p:nvPr>
        </p:nvSpPr>
        <p:spPr/>
        <p:txBody>
          <a:bodyPr/>
          <a:lstStyle/>
          <a:p>
            <a:r>
              <a:rPr lang="en-US" altLang="ko-KR" smtClean="0"/>
              <a:t>Rationale for Change</a:t>
            </a:r>
          </a:p>
          <a:p>
            <a:pPr lvl="1"/>
            <a:r>
              <a:rPr lang="en-US" altLang="ko-KR" smtClean="0"/>
              <a:t>Larger address space</a:t>
            </a:r>
          </a:p>
          <a:p>
            <a:pPr lvl="1"/>
            <a:r>
              <a:rPr lang="en-US" altLang="ko-KR" smtClean="0"/>
              <a:t>Better header format</a:t>
            </a:r>
          </a:p>
          <a:p>
            <a:pPr lvl="1"/>
            <a:r>
              <a:rPr lang="en-US" altLang="ko-KR" smtClean="0"/>
              <a:t>New option</a:t>
            </a:r>
          </a:p>
          <a:p>
            <a:pPr lvl="1"/>
            <a:r>
              <a:rPr lang="en-US" altLang="ko-KR" smtClean="0"/>
              <a:t>Allowance for resource allocation</a:t>
            </a:r>
          </a:p>
          <a:p>
            <a:pPr lvl="1"/>
            <a:r>
              <a:rPr lang="en-US" altLang="ko-KR" smtClean="0"/>
              <a:t>Support for resource allocation</a:t>
            </a:r>
          </a:p>
          <a:p>
            <a:pPr lvl="1"/>
            <a:r>
              <a:rPr lang="en-US" altLang="ko-KR" smtClean="0"/>
              <a:t>Support for more security</a:t>
            </a:r>
          </a:p>
          <a:p>
            <a:r>
              <a:rPr lang="en-US" altLang="ko-KR" smtClean="0"/>
              <a:t>Reason for Delay in Adoption</a:t>
            </a:r>
          </a:p>
          <a:p>
            <a:pPr lvl="1"/>
            <a:r>
              <a:rPr lang="en-US" altLang="ko-KR" smtClean="0"/>
              <a:t>Depletion of IPv4 has been slowed down</a:t>
            </a:r>
            <a:endParaRPr lang="ko-KR" altLang="en-US" smtClean="0"/>
          </a:p>
        </p:txBody>
      </p:sp>
    </p:spTree>
    <p:extLst>
      <p:ext uri="{BB962C8B-B14F-4D97-AF65-F5344CB8AC3E}">
        <p14:creationId xmlns:p14="http://schemas.microsoft.com/office/powerpoint/2010/main" val="2247381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Transition from IPv4 to IPv6 (</a:t>
            </a:r>
            <a:r>
              <a:rPr lang="en-US" altLang="ko-KR" dirty="0" err="1" smtClean="0"/>
              <a:t>cont</a:t>
            </a:r>
            <a:r>
              <a:rPr lang="en-US" altLang="ko-KR" dirty="0" smtClean="0"/>
              <a:t>’)</a:t>
            </a:r>
            <a:endParaRPr lang="ko-KR" altLang="en-US" dirty="0"/>
          </a:p>
        </p:txBody>
      </p:sp>
      <p:sp>
        <p:nvSpPr>
          <p:cNvPr id="60419" name="내용 개체 틀 2"/>
          <p:cNvSpPr>
            <a:spLocks noGrp="1"/>
          </p:cNvSpPr>
          <p:nvPr>
            <p:ph idx="1"/>
          </p:nvPr>
        </p:nvSpPr>
        <p:spPr/>
        <p:txBody>
          <a:bodyPr/>
          <a:lstStyle/>
          <a:p>
            <a:r>
              <a:rPr lang="en-US" altLang="ko-KR" smtClean="0"/>
              <a:t>Three transition strategies</a:t>
            </a:r>
          </a:p>
          <a:p>
            <a:endParaRPr lang="ko-KR" altLang="en-US" smtClean="0"/>
          </a:p>
        </p:txBody>
      </p:sp>
      <p:pic>
        <p:nvPicPr>
          <p:cNvPr id="6042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897" y="2781303"/>
            <a:ext cx="7137888"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2556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Transition from IPv4 to IPv6 (</a:t>
            </a:r>
            <a:r>
              <a:rPr lang="en-US" altLang="ko-KR" dirty="0" err="1" smtClean="0"/>
              <a:t>cont</a:t>
            </a:r>
            <a:r>
              <a:rPr lang="en-US" altLang="ko-KR" dirty="0" smtClean="0"/>
              <a:t>’)</a:t>
            </a:r>
            <a:endParaRPr lang="ko-KR" altLang="en-US" dirty="0"/>
          </a:p>
        </p:txBody>
      </p:sp>
      <p:sp>
        <p:nvSpPr>
          <p:cNvPr id="61443" name="내용 개체 틀 2"/>
          <p:cNvSpPr>
            <a:spLocks noGrp="1"/>
          </p:cNvSpPr>
          <p:nvPr>
            <p:ph idx="1"/>
          </p:nvPr>
        </p:nvSpPr>
        <p:spPr/>
        <p:txBody>
          <a:bodyPr/>
          <a:lstStyle/>
          <a:p>
            <a:r>
              <a:rPr lang="en-US" altLang="ko-KR" smtClean="0"/>
              <a:t>Dual Stack</a:t>
            </a:r>
          </a:p>
          <a:p>
            <a:pPr lvl="1"/>
            <a:r>
              <a:rPr lang="en-US" altLang="ko-KR" smtClean="0"/>
              <a:t>It is recommended that all hosts have a dual stack of protocols</a:t>
            </a:r>
            <a:endParaRPr lang="ko-KR" altLang="en-US" smtClean="0"/>
          </a:p>
        </p:txBody>
      </p:sp>
      <p:pic>
        <p:nvPicPr>
          <p:cNvPr id="614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984" y="2708275"/>
            <a:ext cx="7281497" cy="2743200"/>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00"/>
                    </a:gs>
                  </a:gsLst>
                  <a:lin ang="5400000" scaled="1"/>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084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Transition from IPv4 to IPv6 (</a:t>
            </a:r>
            <a:r>
              <a:rPr lang="en-US" altLang="ko-KR" dirty="0" err="1" smtClean="0"/>
              <a:t>cont</a:t>
            </a:r>
            <a:r>
              <a:rPr lang="en-US" altLang="ko-KR" dirty="0" smtClean="0"/>
              <a:t>’)</a:t>
            </a:r>
            <a:endParaRPr lang="ko-KR" altLang="en-US" dirty="0"/>
          </a:p>
        </p:txBody>
      </p:sp>
      <p:sp>
        <p:nvSpPr>
          <p:cNvPr id="62467" name="내용 개체 틀 2"/>
          <p:cNvSpPr>
            <a:spLocks noGrp="1"/>
          </p:cNvSpPr>
          <p:nvPr>
            <p:ph idx="1"/>
          </p:nvPr>
        </p:nvSpPr>
        <p:spPr/>
        <p:txBody>
          <a:bodyPr/>
          <a:lstStyle/>
          <a:p>
            <a:r>
              <a:rPr lang="en-US" altLang="ko-KR" smtClean="0"/>
              <a:t>Tunneling</a:t>
            </a:r>
          </a:p>
          <a:p>
            <a:pPr lvl="1"/>
            <a:r>
              <a:rPr lang="en-US" altLang="ko-KR" smtClean="0"/>
              <a:t>Strategy used when two computers using IPv6 want to communicate with each other and the packet must pass through a region that uses IPv4</a:t>
            </a:r>
            <a:endParaRPr lang="ko-KR" altLang="en-US" smtClean="0"/>
          </a:p>
        </p:txBody>
      </p:sp>
      <p:pic>
        <p:nvPicPr>
          <p:cNvPr id="624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2924175"/>
            <a:ext cx="7507165" cy="2298700"/>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00"/>
                    </a:gs>
                  </a:gsLst>
                  <a:lin ang="5400000" scaled="1"/>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4082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Transition from IPv4 to IPv6 (</a:t>
            </a:r>
            <a:r>
              <a:rPr lang="en-US" altLang="ko-KR" dirty="0" err="1" smtClean="0"/>
              <a:t>cont</a:t>
            </a:r>
            <a:r>
              <a:rPr lang="en-US" altLang="ko-KR" dirty="0" smtClean="0"/>
              <a:t>’)</a:t>
            </a:r>
            <a:endParaRPr lang="ko-KR" altLang="en-US" dirty="0"/>
          </a:p>
        </p:txBody>
      </p:sp>
      <p:sp>
        <p:nvSpPr>
          <p:cNvPr id="63491" name="내용 개체 틀 2"/>
          <p:cNvSpPr>
            <a:spLocks noGrp="1"/>
          </p:cNvSpPr>
          <p:nvPr>
            <p:ph idx="1"/>
          </p:nvPr>
        </p:nvSpPr>
        <p:spPr/>
        <p:txBody>
          <a:bodyPr/>
          <a:lstStyle/>
          <a:p>
            <a:r>
              <a:rPr lang="en-US" altLang="ko-KR" smtClean="0"/>
              <a:t>Header Translation</a:t>
            </a:r>
          </a:p>
          <a:p>
            <a:pPr lvl="1"/>
            <a:r>
              <a:rPr lang="en-US" altLang="ko-KR" smtClean="0"/>
              <a:t>Necessary when the majority of the Internet has moved to IPv6 but some system still use IPv4</a:t>
            </a:r>
            <a:endParaRPr lang="ko-KR" altLang="en-US" smtClean="0"/>
          </a:p>
        </p:txBody>
      </p:sp>
      <p:pic>
        <p:nvPicPr>
          <p:cNvPr id="634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012" y="2978150"/>
            <a:ext cx="7495442" cy="1603375"/>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00"/>
                    </a:gs>
                  </a:gsLst>
                  <a:lin ang="5400000" scaled="1"/>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916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Summary</a:t>
            </a:r>
            <a:endParaRPr lang="ko-KR" altLang="en-US" dirty="0"/>
          </a:p>
        </p:txBody>
      </p:sp>
      <p:sp>
        <p:nvSpPr>
          <p:cNvPr id="63491" name="내용 개체 틀 2"/>
          <p:cNvSpPr>
            <a:spLocks noGrp="1"/>
          </p:cNvSpPr>
          <p:nvPr>
            <p:ph idx="1"/>
          </p:nvPr>
        </p:nvSpPr>
        <p:spPr/>
        <p:txBody>
          <a:bodyPr>
            <a:normAutofit fontScale="70000" lnSpcReduction="20000"/>
          </a:bodyPr>
          <a:lstStyle/>
          <a:p>
            <a:pPr>
              <a:defRPr/>
            </a:pPr>
            <a:r>
              <a:rPr lang="en-US" altLang="ko-KR" dirty="0" smtClean="0"/>
              <a:t>An IPv6 datagram is composed of a base header and a payload. The 40-byte base header consists of the version, priority, flow label, payload length, next header, hop limit, source address, and destination address field. The priority field is a measure of the importance of a datagram. The flow label identifies the special-handling needs of a sequence packets.</a:t>
            </a:r>
          </a:p>
          <a:p>
            <a:pPr>
              <a:defRPr/>
            </a:pPr>
            <a:r>
              <a:rPr lang="en-US" altLang="ko-KR" dirty="0" smtClean="0"/>
              <a:t>A payload consists of optional extension headers and data from an upper layer. Extension headers add functionality to the IPv6 datagram. The hop-by-hop option is used to pass information to all routers in the path. The source routing extension is used when the source wants to specify the transmission path. The fragmentation extension is used if the payload is a fragment of a message. The authentication extension validates the sender of the message and protects the data from hackers. The encrypted security payload extension provides confidentiality between sender and receiver. The destination extension passes information from the source to the destination exclusively.</a:t>
            </a:r>
          </a:p>
          <a:p>
            <a:pPr>
              <a:defRPr/>
            </a:pPr>
            <a:r>
              <a:rPr lang="en-US" altLang="ko-KR" dirty="0" smtClean="0"/>
              <a:t>Three strategies used to handle the transition from version 4 to version 6 are dual stack, tunneling, and header translation.</a:t>
            </a:r>
            <a:endParaRPr lang="ko-KR" altLang="en-US" dirty="0" smtClean="0"/>
          </a:p>
        </p:txBody>
      </p:sp>
    </p:spTree>
    <p:extLst>
      <p:ext uri="{BB962C8B-B14F-4D97-AF65-F5344CB8AC3E}">
        <p14:creationId xmlns:p14="http://schemas.microsoft.com/office/powerpoint/2010/main" val="210809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27.2 Packet Format</a:t>
            </a:r>
            <a:endParaRPr lang="ko-KR" altLang="en-US" dirty="0"/>
          </a:p>
        </p:txBody>
      </p:sp>
      <p:sp>
        <p:nvSpPr>
          <p:cNvPr id="43011" name="내용 개체 틀 2"/>
          <p:cNvSpPr>
            <a:spLocks noGrp="1"/>
          </p:cNvSpPr>
          <p:nvPr>
            <p:ph idx="1"/>
          </p:nvPr>
        </p:nvSpPr>
        <p:spPr/>
        <p:txBody>
          <a:bodyPr/>
          <a:lstStyle/>
          <a:p>
            <a:r>
              <a:rPr lang="en-US" altLang="ko-KR" sz="2000" smtClean="0"/>
              <a:t>Each packet is composed of a mandatory base header followed by the payload</a:t>
            </a:r>
          </a:p>
          <a:p>
            <a:r>
              <a:rPr lang="en-US" altLang="ko-KR" sz="2000" smtClean="0"/>
              <a:t>The payload consists of two parts</a:t>
            </a:r>
          </a:p>
          <a:p>
            <a:pPr lvl="1"/>
            <a:r>
              <a:rPr lang="en-US" altLang="ko-KR" sz="2000" smtClean="0"/>
              <a:t>Optional extension headers</a:t>
            </a:r>
          </a:p>
          <a:p>
            <a:pPr lvl="1"/>
            <a:r>
              <a:rPr lang="en-US" altLang="ko-KR" sz="2000" smtClean="0"/>
              <a:t>Data from an upper layer</a:t>
            </a:r>
          </a:p>
          <a:p>
            <a:r>
              <a:rPr lang="en-US" altLang="ko-KR" sz="2000" smtClean="0"/>
              <a:t>The base header occupies 40 bytes</a:t>
            </a:r>
          </a:p>
          <a:p>
            <a:r>
              <a:rPr lang="en-US" altLang="ko-KR" sz="2000" smtClean="0"/>
              <a:t>The extension headers and data from the upper layer contain up to 65,535 bytes of information</a:t>
            </a:r>
            <a:endParaRPr lang="ko-KR" altLang="en-US" smtClean="0"/>
          </a:p>
        </p:txBody>
      </p:sp>
      <p:pic>
        <p:nvPicPr>
          <p:cNvPr id="5"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5727" y="4697418"/>
            <a:ext cx="4841631"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5389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44035" name="내용 개체 틀 2"/>
          <p:cNvSpPr>
            <a:spLocks noGrp="1"/>
          </p:cNvSpPr>
          <p:nvPr>
            <p:ph idx="1"/>
          </p:nvPr>
        </p:nvSpPr>
        <p:spPr/>
        <p:txBody>
          <a:bodyPr/>
          <a:lstStyle/>
          <a:p>
            <a:r>
              <a:rPr lang="en-US" altLang="ko-KR" smtClean="0"/>
              <a:t>Format of the base header</a:t>
            </a:r>
          </a:p>
          <a:p>
            <a:endParaRPr lang="ko-KR" altLang="en-US" smtClean="0"/>
          </a:p>
        </p:txBody>
      </p:sp>
      <p:pic>
        <p:nvPicPr>
          <p:cNvPr id="4403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795" y="1989138"/>
            <a:ext cx="7323992" cy="303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327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45059" name="내용 개체 틀 2"/>
          <p:cNvSpPr>
            <a:spLocks noGrp="1"/>
          </p:cNvSpPr>
          <p:nvPr>
            <p:ph idx="1"/>
          </p:nvPr>
        </p:nvSpPr>
        <p:spPr>
          <a:xfrm>
            <a:off x="650633" y="908050"/>
            <a:ext cx="7927731" cy="5334000"/>
          </a:xfrm>
        </p:spPr>
        <p:txBody>
          <a:bodyPr/>
          <a:lstStyle/>
          <a:p>
            <a:r>
              <a:rPr lang="en-US" altLang="ko-KR" smtClean="0"/>
              <a:t>Next header codes</a:t>
            </a:r>
          </a:p>
          <a:p>
            <a:endParaRPr lang="ko-KR" altLang="en-US" smtClean="0"/>
          </a:p>
        </p:txBody>
      </p:sp>
      <p:pic>
        <p:nvPicPr>
          <p:cNvPr id="45060" name="Picture 25"/>
          <p:cNvPicPr>
            <a:picLocks noChangeAspect="1" noChangeArrowheads="1"/>
          </p:cNvPicPr>
          <p:nvPr/>
        </p:nvPicPr>
        <p:blipFill>
          <a:blip r:embed="rId2">
            <a:extLst>
              <a:ext uri="{28A0092B-C50C-407E-A947-70E740481C1C}">
                <a14:useLocalDpi xmlns:a14="http://schemas.microsoft.com/office/drawing/2010/main" val="0"/>
              </a:ext>
            </a:extLst>
          </a:blip>
          <a:srcRect t="17210" b="-1244"/>
          <a:stretch>
            <a:fillRect/>
          </a:stretch>
        </p:blipFill>
        <p:spPr bwMode="auto">
          <a:xfrm>
            <a:off x="1324710" y="1989138"/>
            <a:ext cx="6412523"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697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46083" name="내용 개체 틀 2"/>
          <p:cNvSpPr>
            <a:spLocks noGrp="1"/>
          </p:cNvSpPr>
          <p:nvPr>
            <p:ph idx="1"/>
          </p:nvPr>
        </p:nvSpPr>
        <p:spPr/>
        <p:txBody>
          <a:bodyPr/>
          <a:lstStyle/>
          <a:p>
            <a:r>
              <a:rPr lang="en-US" altLang="ko-KR" smtClean="0"/>
              <a:t>Flow Label</a:t>
            </a:r>
          </a:p>
          <a:p>
            <a:pPr lvl="1"/>
            <a:r>
              <a:rPr lang="en-US" altLang="ko-KR" smtClean="0"/>
              <a:t>IPv6 can be used as connection-oriented protocol</a:t>
            </a:r>
          </a:p>
          <a:p>
            <a:pPr lvl="1"/>
            <a:r>
              <a:rPr lang="en-US" altLang="ko-KR" smtClean="0"/>
              <a:t>To allow the effective use of flow label, three rules have been defined</a:t>
            </a:r>
          </a:p>
          <a:p>
            <a:pPr marL="1371600" lvl="2" indent="-457200">
              <a:buFont typeface="Arial" charset="0"/>
              <a:buAutoNum type="arabicPeriod"/>
            </a:pPr>
            <a:r>
              <a:rPr lang="en-US" altLang="ko-KR" smtClean="0"/>
              <a:t>The flow label is assigned to a packet by the source host</a:t>
            </a:r>
          </a:p>
          <a:p>
            <a:pPr marL="1371600" lvl="2" indent="-457200">
              <a:buFont typeface="Arial" charset="0"/>
              <a:buAutoNum type="arabicPeriod"/>
            </a:pPr>
            <a:r>
              <a:rPr lang="en-US" altLang="ko-KR" smtClean="0"/>
              <a:t>If a host does not support the flow label, it sets this field to zero</a:t>
            </a:r>
          </a:p>
          <a:p>
            <a:pPr marL="1371600" lvl="2" indent="-457200">
              <a:buFont typeface="Arial" charset="0"/>
              <a:buAutoNum type="arabicPeriod"/>
            </a:pPr>
            <a:r>
              <a:rPr lang="en-US" altLang="ko-KR" smtClean="0"/>
              <a:t>All packets belonging to the same flow have the same source, same destination, same priority, and same options</a:t>
            </a:r>
            <a:endParaRPr lang="ko-KR" altLang="en-US" smtClean="0"/>
          </a:p>
        </p:txBody>
      </p:sp>
    </p:spTree>
    <p:extLst>
      <p:ext uri="{BB962C8B-B14F-4D97-AF65-F5344CB8AC3E}">
        <p14:creationId xmlns:p14="http://schemas.microsoft.com/office/powerpoint/2010/main" val="2605005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47107" name="내용 개체 틀 2"/>
          <p:cNvSpPr>
            <a:spLocks noGrp="1"/>
          </p:cNvSpPr>
          <p:nvPr>
            <p:ph idx="1"/>
          </p:nvPr>
        </p:nvSpPr>
        <p:spPr/>
        <p:txBody>
          <a:bodyPr/>
          <a:lstStyle/>
          <a:p>
            <a:r>
              <a:rPr lang="en-US" altLang="ko-KR" smtClean="0"/>
              <a:t>Extension Header</a:t>
            </a:r>
          </a:p>
          <a:p>
            <a:pPr lvl="1"/>
            <a:r>
              <a:rPr lang="en-US" altLang="ko-KR" smtClean="0"/>
              <a:t>To give more functionality to the IP datagram, the base header can be followed by up to six extension headers</a:t>
            </a:r>
            <a:endParaRPr lang="ko-KR" altLang="en-US" smtClean="0"/>
          </a:p>
        </p:txBody>
      </p:sp>
      <p:pic>
        <p:nvPicPr>
          <p:cNvPr id="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858" y="2381255"/>
            <a:ext cx="7208226" cy="392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261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48131" name="내용 개체 틀 2"/>
          <p:cNvSpPr>
            <a:spLocks noGrp="1"/>
          </p:cNvSpPr>
          <p:nvPr>
            <p:ph idx="1"/>
          </p:nvPr>
        </p:nvSpPr>
        <p:spPr/>
        <p:txBody>
          <a:bodyPr/>
          <a:lstStyle/>
          <a:p>
            <a:r>
              <a:rPr lang="en-US" altLang="ko-KR" smtClean="0"/>
              <a:t>Extension header types</a:t>
            </a:r>
            <a:endParaRPr lang="ko-KR" altLang="en-US" smtClean="0"/>
          </a:p>
        </p:txBody>
      </p:sp>
      <p:pic>
        <p:nvPicPr>
          <p:cNvPr id="4813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56" y="2162180"/>
            <a:ext cx="7661031"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18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t>Packet Format (</a:t>
            </a:r>
            <a:r>
              <a:rPr lang="en-US" altLang="ko-KR" dirty="0" err="1" smtClean="0"/>
              <a:t>cont</a:t>
            </a:r>
            <a:r>
              <a:rPr lang="en-US" altLang="ko-KR" dirty="0" smtClean="0"/>
              <a:t>’)</a:t>
            </a:r>
            <a:endParaRPr lang="ko-KR" altLang="en-US" dirty="0"/>
          </a:p>
        </p:txBody>
      </p:sp>
      <p:sp>
        <p:nvSpPr>
          <p:cNvPr id="49155" name="내용 개체 틀 2"/>
          <p:cNvSpPr>
            <a:spLocks noGrp="1"/>
          </p:cNvSpPr>
          <p:nvPr>
            <p:ph idx="1"/>
          </p:nvPr>
        </p:nvSpPr>
        <p:spPr/>
        <p:txBody>
          <a:bodyPr/>
          <a:lstStyle/>
          <a:p>
            <a:pPr lvl="1"/>
            <a:r>
              <a:rPr lang="en-US" altLang="ko-KR" smtClean="0"/>
              <a:t>Hop-by-hop option</a:t>
            </a:r>
          </a:p>
          <a:p>
            <a:pPr lvl="2"/>
            <a:r>
              <a:rPr lang="en-US" altLang="ko-KR" smtClean="0"/>
              <a:t>Used when the source needs to pass information to all routers visited by the datagram</a:t>
            </a:r>
            <a:endParaRPr lang="ko-KR" altLang="en-US" smtClean="0"/>
          </a:p>
        </p:txBody>
      </p:sp>
      <p:pic>
        <p:nvPicPr>
          <p:cNvPr id="4915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382" y="2636838"/>
            <a:ext cx="7357696"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1308034"/>
      </p:ext>
    </p:extLst>
  </p:cSld>
  <p:clrMapOvr>
    <a:masterClrMapping/>
  </p:clrMapOvr>
</p:sld>
</file>

<file path=ppt/theme/theme1.xml><?xml version="1.0" encoding="utf-8"?>
<a:theme xmlns:a="http://schemas.openxmlformats.org/drawingml/2006/main" name="기본 디자인">
  <a:themeElements>
    <a:clrScheme name="">
      <a:dk1>
        <a:srgbClr val="000000"/>
      </a:dk1>
      <a:lt1>
        <a:srgbClr val="FAFD00"/>
      </a:lt1>
      <a:dk2>
        <a:srgbClr val="063DE8"/>
      </a:dk2>
      <a:lt2>
        <a:srgbClr val="FAFD00"/>
      </a:lt2>
      <a:accent1>
        <a:srgbClr val="C2840F"/>
      </a:accent1>
      <a:accent2>
        <a:srgbClr val="FDE3BA"/>
      </a:accent2>
      <a:accent3>
        <a:srgbClr val="AAAFF2"/>
      </a:accent3>
      <a:accent4>
        <a:srgbClr val="D6D800"/>
      </a:accent4>
      <a:accent5>
        <a:srgbClr val="DDC2AA"/>
      </a:accent5>
      <a:accent6>
        <a:srgbClr val="E5CEA8"/>
      </a:accent6>
      <a:hlink>
        <a:srgbClr val="F57B49"/>
      </a:hlink>
      <a:folHlink>
        <a:srgbClr val="618FFD"/>
      </a:folHlink>
    </a:clrScheme>
    <a:fontScheme name="기본 디자인">
      <a:majorFont>
        <a:latin typeface="Arial"/>
        <a:ea typeface="돋움"/>
        <a:cs typeface=""/>
      </a:majorFont>
      <a:minorFont>
        <a:latin typeface="Arial"/>
        <a:ea typeface="돋움"/>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00000"/>
            </a:gs>
            <a:gs pos="100000">
              <a:srgbClr val="000000">
                <a:gamma/>
                <a:shade val="89804"/>
                <a:invGamma/>
              </a:srgbClr>
            </a:gs>
          </a:gsLst>
          <a:lin ang="5400000" scaled="1"/>
        </a:gra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ko-KR" altLang="en-US" sz="1600" b="0" i="0" u="none" strike="noStrike" cap="none" normalizeH="0" baseline="0" smtClean="0">
            <a:ln>
              <a:noFill/>
            </a:ln>
            <a:solidFill>
              <a:schemeClr val="bg2"/>
            </a:solidFill>
            <a:effectLst/>
            <a:latin typeface="Arial" charset="0"/>
            <a:ea typeface="돋움" pitchFamily="50" charset="-127"/>
          </a:defRPr>
        </a:defPPr>
      </a:lstStyle>
    </a:spDef>
    <a:lnDef>
      <a:spPr bwMode="auto">
        <a:xfrm>
          <a:off x="0" y="0"/>
          <a:ext cx="1" cy="1"/>
        </a:xfrm>
        <a:custGeom>
          <a:avLst/>
          <a:gdLst/>
          <a:ahLst/>
          <a:cxnLst/>
          <a:rect l="0" t="0" r="0" b="0"/>
          <a:pathLst/>
        </a:custGeom>
        <a:gradFill rotWithShape="0">
          <a:gsLst>
            <a:gs pos="0">
              <a:srgbClr val="000000"/>
            </a:gs>
            <a:gs pos="100000">
              <a:srgbClr val="000000">
                <a:gamma/>
                <a:shade val="89804"/>
                <a:invGamma/>
              </a:srgbClr>
            </a:gs>
          </a:gsLst>
          <a:lin ang="5400000" scaled="1"/>
        </a:gra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ko-KR" altLang="en-US" sz="1600" b="0" i="0" u="none" strike="noStrike" cap="none" normalizeH="0" baseline="0" smtClean="0">
            <a:ln>
              <a:noFill/>
            </a:ln>
            <a:solidFill>
              <a:schemeClr val="bg2"/>
            </a:solidFill>
            <a:effectLst/>
            <a:latin typeface="Arial" charset="0"/>
            <a:ea typeface="돋움" pitchFamily="50" charset="-127"/>
          </a:defRPr>
        </a:defPPr>
      </a:lstStyle>
    </a:lnDef>
  </a:objectDefaults>
  <a:extraClrSchemeLst>
    <a:extraClrScheme>
      <a:clrScheme name="기본 디자인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기본 디자인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841</Words>
  <Application>Microsoft Office PowerPoint</Application>
  <PresentationFormat>화면 슬라이드 쇼(4:3)</PresentationFormat>
  <Paragraphs>95</Paragraphs>
  <Slides>24</Slides>
  <Notes>0</Notes>
  <HiddenSlides>0</HiddenSlides>
  <MMClips>0</MMClips>
  <ScaleCrop>false</ScaleCrop>
  <HeadingPairs>
    <vt:vector size="6" baseType="variant">
      <vt:variant>
        <vt:lpstr>테마</vt:lpstr>
      </vt:variant>
      <vt:variant>
        <vt:i4>1</vt:i4>
      </vt:variant>
      <vt:variant>
        <vt:lpstr>포함된 OLE 서버</vt:lpstr>
      </vt:variant>
      <vt:variant>
        <vt:i4>2</vt:i4>
      </vt:variant>
      <vt:variant>
        <vt:lpstr>슬라이드 제목</vt:lpstr>
      </vt:variant>
      <vt:variant>
        <vt:i4>24</vt:i4>
      </vt:variant>
    </vt:vector>
  </HeadingPairs>
  <TitlesOfParts>
    <vt:vector size="27" baseType="lpstr">
      <vt:lpstr>기본 디자인</vt:lpstr>
      <vt:lpstr>Microsoft Photo Editor 3.0 사진</vt:lpstr>
      <vt:lpstr>Visio 2000 Drawing</vt:lpstr>
      <vt:lpstr>Chapter 27 IPv6 Protocol</vt:lpstr>
      <vt:lpstr>27.1 Introduction</vt:lpstr>
      <vt:lpstr>27.2 Packet Format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Packet Format (cont’)</vt:lpstr>
      <vt:lpstr>27.3 Transition from IPv4 to IPv6</vt:lpstr>
      <vt:lpstr>Transition from IPv4 to IPv6 (cont’)</vt:lpstr>
      <vt:lpstr>Transition from IPv4 to IPv6 (cont’)</vt:lpstr>
      <vt:lpstr>Transition from IPv4 to IPv6 (cont’)</vt:lpstr>
      <vt:lpstr>Transition from IPv4 to IPv6 (cont’)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27 IPv6 Protocol</dc:title>
  <dc:creator>d2o2mask</dc:creator>
  <cp:lastModifiedBy>d2o2mask</cp:lastModifiedBy>
  <cp:revision>1</cp:revision>
  <dcterms:created xsi:type="dcterms:W3CDTF">2010-12-10T01:36:40Z</dcterms:created>
  <dcterms:modified xsi:type="dcterms:W3CDTF">2010-12-10T01:38:11Z</dcterms:modified>
</cp:coreProperties>
</file>